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7"/>
  </p:handoutMasterIdLst>
  <p:sldIdLst>
    <p:sldId id="261" r:id="rId2"/>
    <p:sldId id="262" r:id="rId3"/>
    <p:sldId id="258" r:id="rId4"/>
    <p:sldId id="263" r:id="rId5"/>
    <p:sldId id="260" r:id="rId6"/>
  </p:sldIdLst>
  <p:sldSz cx="12192000" cy="6858000"/>
  <p:notesSz cx="6858000" cy="9144000"/>
  <p:embeddedFontLst>
    <p:embeddedFont>
      <p:font typeface="Open Sans" panose="020B0604020202020204" charset="0"/>
      <p:regular r:id="rId8"/>
      <p:bold r:id="rId9"/>
      <p:italic r:id="rId10"/>
      <p:boldItalic r:id="rId11"/>
    </p:embeddedFont>
    <p:embeddedFont>
      <p:font typeface="Minion Pro" panose="02040503050306020203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1ED"/>
    <a:srgbClr val="DAD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5DAF9F-E2B2-416E-85FA-BAF122674995}" v="389" dt="2020-02-06T19:09:02.6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57" autoAdjust="0"/>
  </p:normalViewPr>
  <p:slideViewPr>
    <p:cSldViewPr snapToGrid="0">
      <p:cViewPr varScale="1">
        <p:scale>
          <a:sx n="75" d="100"/>
          <a:sy n="75" d="100"/>
        </p:scale>
        <p:origin x="44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28" Type="http://schemas.openxmlformats.org/officeDocument/2006/relationships/customXml" Target="../customXml/item2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Relationship Id="rId27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233917-F87A-48B1-921A-4223329F8D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6CCFE0-9D1F-4BC1-90DA-0A47EE7880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CB393-6392-4915-9C26-614B30DA323B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876F9A-CCBA-4BEE-A614-197370F354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FA1C61-55D2-4437-B46D-F55CBDA748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64052-B479-46C4-8FF9-BE78E99BD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94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C80D0B4-8124-4734-A8A3-0BC58D7823E7}"/>
              </a:ext>
            </a:extLst>
          </p:cNvPr>
          <p:cNvSpPr/>
          <p:nvPr userDrawn="1"/>
        </p:nvSpPr>
        <p:spPr>
          <a:xfrm>
            <a:off x="1524" y="2009749"/>
            <a:ext cx="12188952" cy="4848251"/>
          </a:xfrm>
          <a:prstGeom prst="rect">
            <a:avLst/>
          </a:prstGeom>
          <a:gradFill flip="none" rotWithShape="1">
            <a:gsLst>
              <a:gs pos="50000">
                <a:srgbClr val="F1F5FD"/>
              </a:gs>
              <a:gs pos="0">
                <a:srgbClr val="E3EAFA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accent6">
                  <a:lumMod val="75000"/>
                </a:schemeClr>
              </a:solidFill>
              <a:latin typeface="Minion Pro" panose="02040503050306020203" pitchFamily="18" charset="0"/>
            </a:endParaRPr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B4A637C8-99FE-484C-87D8-53FF2C7F70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347201"/>
            <a:ext cx="4041648" cy="25107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1600" kern="1200" dirty="0" smtClean="0">
                <a:solidFill>
                  <a:srgbClr val="253F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0DDEB907-DB9A-4C08-8AE5-4D3232C67D8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3029" y="4347201"/>
            <a:ext cx="4041648" cy="25107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1600" kern="1200" dirty="0" smtClean="0">
                <a:solidFill>
                  <a:srgbClr val="253F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18">
            <a:extLst>
              <a:ext uri="{FF2B5EF4-FFF2-40B4-BE49-F238E27FC236}">
                <a16:creationId xmlns:a16="http://schemas.microsoft.com/office/drawing/2014/main" id="{AFD2E741-ADEA-4E1F-BDB3-902C40C825E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50353" y="4347201"/>
            <a:ext cx="4041648" cy="25107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1600" kern="1200" dirty="0" smtClean="0">
                <a:solidFill>
                  <a:srgbClr val="253F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9944AF-F22B-498D-BEFB-327ACD4021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6" t="18700" r="2161" b="29907"/>
          <a:stretch/>
        </p:blipFill>
        <p:spPr>
          <a:xfrm>
            <a:off x="1524" y="-2"/>
            <a:ext cx="12188952" cy="433426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0F2482-C21A-48DE-AD77-8A2AA0695BD0}"/>
              </a:ext>
            </a:extLst>
          </p:cNvPr>
          <p:cNvSpPr/>
          <p:nvPr userDrawn="1"/>
        </p:nvSpPr>
        <p:spPr>
          <a:xfrm>
            <a:off x="0" y="0"/>
            <a:ext cx="12190476" cy="4334262"/>
          </a:xfrm>
          <a:prstGeom prst="rect">
            <a:avLst/>
          </a:prstGeom>
          <a:solidFill>
            <a:srgbClr val="253F5A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0671951-D86F-4658-8F5D-A4BD1B8D2D87}"/>
              </a:ext>
            </a:extLst>
          </p:cNvPr>
          <p:cNvGrpSpPr/>
          <p:nvPr/>
        </p:nvGrpSpPr>
        <p:grpSpPr>
          <a:xfrm>
            <a:off x="1204913" y="849545"/>
            <a:ext cx="9782175" cy="2911212"/>
            <a:chOff x="1204913" y="-1509135"/>
            <a:chExt cx="9782175" cy="2911212"/>
          </a:xfrm>
        </p:grpSpPr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FC8F58B9-5094-49DA-AC87-8B183226D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6386285" y="-1509135"/>
              <a:ext cx="4216353" cy="615232"/>
            </a:xfrm>
            <a:prstGeom prst="rect">
              <a:avLst/>
            </a:prstGeom>
          </p:spPr>
        </p:pic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F0CEC4A-F570-44C0-BFD0-122BBD219809}"/>
                </a:ext>
              </a:extLst>
            </p:cNvPr>
            <p:cNvSpPr/>
            <p:nvPr/>
          </p:nvSpPr>
          <p:spPr>
            <a:xfrm>
              <a:off x="1204913" y="-947465"/>
              <a:ext cx="9782175" cy="2349542"/>
            </a:xfrm>
            <a:custGeom>
              <a:avLst/>
              <a:gdLst>
                <a:gd name="connsiteX0" fmla="*/ 0 w 9782175"/>
                <a:gd name="connsiteY0" fmla="*/ 0 h 1841466"/>
                <a:gd name="connsiteX1" fmla="*/ 5819128 w 9782175"/>
                <a:gd name="connsiteY1" fmla="*/ 0 h 1841466"/>
                <a:gd name="connsiteX2" fmla="*/ 5819128 w 9782175"/>
                <a:gd name="connsiteY2" fmla="*/ 557832 h 1841466"/>
                <a:gd name="connsiteX3" fmla="*/ 9436779 w 9782175"/>
                <a:gd name="connsiteY3" fmla="*/ 557832 h 1841466"/>
                <a:gd name="connsiteX4" fmla="*/ 9436779 w 9782175"/>
                <a:gd name="connsiteY4" fmla="*/ 0 h 1841466"/>
                <a:gd name="connsiteX5" fmla="*/ 9782175 w 9782175"/>
                <a:gd name="connsiteY5" fmla="*/ 0 h 1841466"/>
                <a:gd name="connsiteX6" fmla="*/ 9782175 w 9782175"/>
                <a:gd name="connsiteY6" fmla="*/ 1841466 h 1841466"/>
                <a:gd name="connsiteX7" fmla="*/ 0 w 9782175"/>
                <a:gd name="connsiteY7" fmla="*/ 1841466 h 1841466"/>
                <a:gd name="connsiteX0" fmla="*/ 5819128 w 9782175"/>
                <a:gd name="connsiteY0" fmla="*/ 557832 h 1841466"/>
                <a:gd name="connsiteX1" fmla="*/ 9436779 w 9782175"/>
                <a:gd name="connsiteY1" fmla="*/ 557832 h 1841466"/>
                <a:gd name="connsiteX2" fmla="*/ 9436779 w 9782175"/>
                <a:gd name="connsiteY2" fmla="*/ 0 h 1841466"/>
                <a:gd name="connsiteX3" fmla="*/ 9782175 w 9782175"/>
                <a:gd name="connsiteY3" fmla="*/ 0 h 1841466"/>
                <a:gd name="connsiteX4" fmla="*/ 9782175 w 9782175"/>
                <a:gd name="connsiteY4" fmla="*/ 1841466 h 1841466"/>
                <a:gd name="connsiteX5" fmla="*/ 0 w 9782175"/>
                <a:gd name="connsiteY5" fmla="*/ 1841466 h 1841466"/>
                <a:gd name="connsiteX6" fmla="*/ 0 w 9782175"/>
                <a:gd name="connsiteY6" fmla="*/ 0 h 1841466"/>
                <a:gd name="connsiteX7" fmla="*/ 5819128 w 9782175"/>
                <a:gd name="connsiteY7" fmla="*/ 0 h 1841466"/>
                <a:gd name="connsiteX8" fmla="*/ 5910568 w 9782175"/>
                <a:gd name="connsiteY8" fmla="*/ 649272 h 1841466"/>
                <a:gd name="connsiteX0" fmla="*/ 5819128 w 9782175"/>
                <a:gd name="connsiteY0" fmla="*/ 557832 h 1841466"/>
                <a:gd name="connsiteX1" fmla="*/ 9436779 w 9782175"/>
                <a:gd name="connsiteY1" fmla="*/ 557832 h 1841466"/>
                <a:gd name="connsiteX2" fmla="*/ 9436779 w 9782175"/>
                <a:gd name="connsiteY2" fmla="*/ 0 h 1841466"/>
                <a:gd name="connsiteX3" fmla="*/ 9782175 w 9782175"/>
                <a:gd name="connsiteY3" fmla="*/ 0 h 1841466"/>
                <a:gd name="connsiteX4" fmla="*/ 9782175 w 9782175"/>
                <a:gd name="connsiteY4" fmla="*/ 1841466 h 1841466"/>
                <a:gd name="connsiteX5" fmla="*/ 0 w 9782175"/>
                <a:gd name="connsiteY5" fmla="*/ 1841466 h 1841466"/>
                <a:gd name="connsiteX6" fmla="*/ 0 w 9782175"/>
                <a:gd name="connsiteY6" fmla="*/ 0 h 1841466"/>
                <a:gd name="connsiteX7" fmla="*/ 5819128 w 9782175"/>
                <a:gd name="connsiteY7" fmla="*/ 0 h 1841466"/>
                <a:gd name="connsiteX0" fmla="*/ 9436779 w 9782175"/>
                <a:gd name="connsiteY0" fmla="*/ 557832 h 1841466"/>
                <a:gd name="connsiteX1" fmla="*/ 9436779 w 9782175"/>
                <a:gd name="connsiteY1" fmla="*/ 0 h 1841466"/>
                <a:gd name="connsiteX2" fmla="*/ 9782175 w 9782175"/>
                <a:gd name="connsiteY2" fmla="*/ 0 h 1841466"/>
                <a:gd name="connsiteX3" fmla="*/ 9782175 w 9782175"/>
                <a:gd name="connsiteY3" fmla="*/ 1841466 h 1841466"/>
                <a:gd name="connsiteX4" fmla="*/ 0 w 9782175"/>
                <a:gd name="connsiteY4" fmla="*/ 1841466 h 1841466"/>
                <a:gd name="connsiteX5" fmla="*/ 0 w 9782175"/>
                <a:gd name="connsiteY5" fmla="*/ 0 h 1841466"/>
                <a:gd name="connsiteX6" fmla="*/ 5819128 w 9782175"/>
                <a:gd name="connsiteY6" fmla="*/ 0 h 1841466"/>
                <a:gd name="connsiteX0" fmla="*/ 9436779 w 9782175"/>
                <a:gd name="connsiteY0" fmla="*/ 0 h 1841466"/>
                <a:gd name="connsiteX1" fmla="*/ 9782175 w 9782175"/>
                <a:gd name="connsiteY1" fmla="*/ 0 h 1841466"/>
                <a:gd name="connsiteX2" fmla="*/ 9782175 w 9782175"/>
                <a:gd name="connsiteY2" fmla="*/ 1841466 h 1841466"/>
                <a:gd name="connsiteX3" fmla="*/ 0 w 9782175"/>
                <a:gd name="connsiteY3" fmla="*/ 1841466 h 1841466"/>
                <a:gd name="connsiteX4" fmla="*/ 0 w 9782175"/>
                <a:gd name="connsiteY4" fmla="*/ 0 h 1841466"/>
                <a:gd name="connsiteX5" fmla="*/ 5819128 w 9782175"/>
                <a:gd name="connsiteY5" fmla="*/ 0 h 184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82175" h="1841466">
                  <a:moveTo>
                    <a:pt x="9436779" y="0"/>
                  </a:moveTo>
                  <a:lnTo>
                    <a:pt x="9782175" y="0"/>
                  </a:lnTo>
                  <a:lnTo>
                    <a:pt x="9782175" y="1841466"/>
                  </a:lnTo>
                  <a:lnTo>
                    <a:pt x="0" y="1841466"/>
                  </a:lnTo>
                  <a:lnTo>
                    <a:pt x="0" y="0"/>
                  </a:lnTo>
                  <a:lnTo>
                    <a:pt x="5819128" y="0"/>
                  </a:lnTo>
                </a:path>
              </a:pathLst>
            </a:custGeom>
            <a:noFill/>
            <a:ln w="50800">
              <a:solidFill>
                <a:srgbClr val="D7E3ED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BC008F8-CC5B-457C-BF17-856C5C3A0C15}"/>
              </a:ext>
            </a:extLst>
          </p:cNvPr>
          <p:cNvSpPr/>
          <p:nvPr userDrawn="1"/>
        </p:nvSpPr>
        <p:spPr>
          <a:xfrm rot="5400000" flipH="1">
            <a:off x="6075266" y="-1768011"/>
            <a:ext cx="41471" cy="12188952"/>
          </a:xfrm>
          <a:prstGeom prst="rect">
            <a:avLst/>
          </a:prstGeom>
          <a:gradFill flip="none" rotWithShape="1">
            <a:gsLst>
              <a:gs pos="0">
                <a:srgbClr val="253F5A"/>
              </a:gs>
              <a:gs pos="25000">
                <a:srgbClr val="077F3F"/>
              </a:gs>
              <a:gs pos="75000">
                <a:srgbClr val="7E6000"/>
              </a:gs>
              <a:gs pos="50000">
                <a:srgbClr val="480579"/>
              </a:gs>
              <a:gs pos="100000">
                <a:srgbClr val="843C0C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Text Placeholder 36">
            <a:extLst>
              <a:ext uri="{FF2B5EF4-FFF2-40B4-BE49-F238E27FC236}">
                <a16:creationId xmlns:a16="http://schemas.microsoft.com/office/drawing/2014/main" id="{5842BA8C-3F79-445B-B128-C64F603268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89760" y="1733129"/>
            <a:ext cx="8412480" cy="174139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5400" b="1" kern="1200" cap="all" baseline="0">
                <a:solidFill>
                  <a:srgbClr val="DAD2A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2pPr>
            <a:lvl3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3pPr>
            <a:lvl4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4pPr>
            <a:lvl5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897537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C80D0B4-8124-4734-A8A3-0BC58D7823E7}"/>
              </a:ext>
            </a:extLst>
          </p:cNvPr>
          <p:cNvSpPr/>
          <p:nvPr userDrawn="1"/>
        </p:nvSpPr>
        <p:spPr>
          <a:xfrm>
            <a:off x="1524" y="2009749"/>
            <a:ext cx="12188952" cy="4848251"/>
          </a:xfrm>
          <a:prstGeom prst="rect">
            <a:avLst/>
          </a:prstGeom>
          <a:gradFill flip="none" rotWithShape="1">
            <a:gsLst>
              <a:gs pos="50000">
                <a:srgbClr val="F1F5FD"/>
              </a:gs>
              <a:gs pos="0">
                <a:srgbClr val="E3EAFA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accent6">
                  <a:lumMod val="75000"/>
                </a:schemeClr>
              </a:solidFill>
              <a:latin typeface="Minion Pro" panose="02040503050306020203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9944AF-F22B-498D-BEFB-327ACD4021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0" t="-36" r="7529" b="24602"/>
          <a:stretch/>
        </p:blipFill>
        <p:spPr>
          <a:xfrm>
            <a:off x="1524" y="-3"/>
            <a:ext cx="12188952" cy="673100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0F2482-C21A-48DE-AD77-8A2AA0695BD0}"/>
              </a:ext>
            </a:extLst>
          </p:cNvPr>
          <p:cNvSpPr/>
          <p:nvPr userDrawn="1"/>
        </p:nvSpPr>
        <p:spPr>
          <a:xfrm>
            <a:off x="0" y="0"/>
            <a:ext cx="12190476" cy="6730998"/>
          </a:xfrm>
          <a:prstGeom prst="rect">
            <a:avLst/>
          </a:prstGeom>
          <a:solidFill>
            <a:srgbClr val="253F5A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0671951-D86F-4658-8F5D-A4BD1B8D2D87}"/>
              </a:ext>
            </a:extLst>
          </p:cNvPr>
          <p:cNvGrpSpPr/>
          <p:nvPr/>
        </p:nvGrpSpPr>
        <p:grpSpPr>
          <a:xfrm>
            <a:off x="1204913" y="1802045"/>
            <a:ext cx="9782175" cy="2624981"/>
            <a:chOff x="1204913" y="-1509135"/>
            <a:chExt cx="9782175" cy="2624981"/>
          </a:xfrm>
        </p:grpSpPr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FC8F58B9-5094-49DA-AC87-8B183226D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6386285" y="-1509135"/>
              <a:ext cx="4216353" cy="615232"/>
            </a:xfrm>
            <a:prstGeom prst="rect">
              <a:avLst/>
            </a:prstGeom>
          </p:spPr>
        </p:pic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F0CEC4A-F570-44C0-BFD0-122BBD219809}"/>
                </a:ext>
              </a:extLst>
            </p:cNvPr>
            <p:cNvSpPr/>
            <p:nvPr/>
          </p:nvSpPr>
          <p:spPr>
            <a:xfrm>
              <a:off x="1204913" y="-947465"/>
              <a:ext cx="9782175" cy="2063311"/>
            </a:xfrm>
            <a:custGeom>
              <a:avLst/>
              <a:gdLst>
                <a:gd name="connsiteX0" fmla="*/ 0 w 9782175"/>
                <a:gd name="connsiteY0" fmla="*/ 0 h 1841466"/>
                <a:gd name="connsiteX1" fmla="*/ 5819128 w 9782175"/>
                <a:gd name="connsiteY1" fmla="*/ 0 h 1841466"/>
                <a:gd name="connsiteX2" fmla="*/ 5819128 w 9782175"/>
                <a:gd name="connsiteY2" fmla="*/ 557832 h 1841466"/>
                <a:gd name="connsiteX3" fmla="*/ 9436779 w 9782175"/>
                <a:gd name="connsiteY3" fmla="*/ 557832 h 1841466"/>
                <a:gd name="connsiteX4" fmla="*/ 9436779 w 9782175"/>
                <a:gd name="connsiteY4" fmla="*/ 0 h 1841466"/>
                <a:gd name="connsiteX5" fmla="*/ 9782175 w 9782175"/>
                <a:gd name="connsiteY5" fmla="*/ 0 h 1841466"/>
                <a:gd name="connsiteX6" fmla="*/ 9782175 w 9782175"/>
                <a:gd name="connsiteY6" fmla="*/ 1841466 h 1841466"/>
                <a:gd name="connsiteX7" fmla="*/ 0 w 9782175"/>
                <a:gd name="connsiteY7" fmla="*/ 1841466 h 1841466"/>
                <a:gd name="connsiteX0" fmla="*/ 5819128 w 9782175"/>
                <a:gd name="connsiteY0" fmla="*/ 557832 h 1841466"/>
                <a:gd name="connsiteX1" fmla="*/ 9436779 w 9782175"/>
                <a:gd name="connsiteY1" fmla="*/ 557832 h 1841466"/>
                <a:gd name="connsiteX2" fmla="*/ 9436779 w 9782175"/>
                <a:gd name="connsiteY2" fmla="*/ 0 h 1841466"/>
                <a:gd name="connsiteX3" fmla="*/ 9782175 w 9782175"/>
                <a:gd name="connsiteY3" fmla="*/ 0 h 1841466"/>
                <a:gd name="connsiteX4" fmla="*/ 9782175 w 9782175"/>
                <a:gd name="connsiteY4" fmla="*/ 1841466 h 1841466"/>
                <a:gd name="connsiteX5" fmla="*/ 0 w 9782175"/>
                <a:gd name="connsiteY5" fmla="*/ 1841466 h 1841466"/>
                <a:gd name="connsiteX6" fmla="*/ 0 w 9782175"/>
                <a:gd name="connsiteY6" fmla="*/ 0 h 1841466"/>
                <a:gd name="connsiteX7" fmla="*/ 5819128 w 9782175"/>
                <a:gd name="connsiteY7" fmla="*/ 0 h 1841466"/>
                <a:gd name="connsiteX8" fmla="*/ 5910568 w 9782175"/>
                <a:gd name="connsiteY8" fmla="*/ 649272 h 1841466"/>
                <a:gd name="connsiteX0" fmla="*/ 5819128 w 9782175"/>
                <a:gd name="connsiteY0" fmla="*/ 557832 h 1841466"/>
                <a:gd name="connsiteX1" fmla="*/ 9436779 w 9782175"/>
                <a:gd name="connsiteY1" fmla="*/ 557832 h 1841466"/>
                <a:gd name="connsiteX2" fmla="*/ 9436779 w 9782175"/>
                <a:gd name="connsiteY2" fmla="*/ 0 h 1841466"/>
                <a:gd name="connsiteX3" fmla="*/ 9782175 w 9782175"/>
                <a:gd name="connsiteY3" fmla="*/ 0 h 1841466"/>
                <a:gd name="connsiteX4" fmla="*/ 9782175 w 9782175"/>
                <a:gd name="connsiteY4" fmla="*/ 1841466 h 1841466"/>
                <a:gd name="connsiteX5" fmla="*/ 0 w 9782175"/>
                <a:gd name="connsiteY5" fmla="*/ 1841466 h 1841466"/>
                <a:gd name="connsiteX6" fmla="*/ 0 w 9782175"/>
                <a:gd name="connsiteY6" fmla="*/ 0 h 1841466"/>
                <a:gd name="connsiteX7" fmla="*/ 5819128 w 9782175"/>
                <a:gd name="connsiteY7" fmla="*/ 0 h 1841466"/>
                <a:gd name="connsiteX0" fmla="*/ 9436779 w 9782175"/>
                <a:gd name="connsiteY0" fmla="*/ 557832 h 1841466"/>
                <a:gd name="connsiteX1" fmla="*/ 9436779 w 9782175"/>
                <a:gd name="connsiteY1" fmla="*/ 0 h 1841466"/>
                <a:gd name="connsiteX2" fmla="*/ 9782175 w 9782175"/>
                <a:gd name="connsiteY2" fmla="*/ 0 h 1841466"/>
                <a:gd name="connsiteX3" fmla="*/ 9782175 w 9782175"/>
                <a:gd name="connsiteY3" fmla="*/ 1841466 h 1841466"/>
                <a:gd name="connsiteX4" fmla="*/ 0 w 9782175"/>
                <a:gd name="connsiteY4" fmla="*/ 1841466 h 1841466"/>
                <a:gd name="connsiteX5" fmla="*/ 0 w 9782175"/>
                <a:gd name="connsiteY5" fmla="*/ 0 h 1841466"/>
                <a:gd name="connsiteX6" fmla="*/ 5819128 w 9782175"/>
                <a:gd name="connsiteY6" fmla="*/ 0 h 1841466"/>
                <a:gd name="connsiteX0" fmla="*/ 9436779 w 9782175"/>
                <a:gd name="connsiteY0" fmla="*/ 0 h 1841466"/>
                <a:gd name="connsiteX1" fmla="*/ 9782175 w 9782175"/>
                <a:gd name="connsiteY1" fmla="*/ 0 h 1841466"/>
                <a:gd name="connsiteX2" fmla="*/ 9782175 w 9782175"/>
                <a:gd name="connsiteY2" fmla="*/ 1841466 h 1841466"/>
                <a:gd name="connsiteX3" fmla="*/ 0 w 9782175"/>
                <a:gd name="connsiteY3" fmla="*/ 1841466 h 1841466"/>
                <a:gd name="connsiteX4" fmla="*/ 0 w 9782175"/>
                <a:gd name="connsiteY4" fmla="*/ 0 h 1841466"/>
                <a:gd name="connsiteX5" fmla="*/ 5819128 w 9782175"/>
                <a:gd name="connsiteY5" fmla="*/ 0 h 184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82175" h="1841466">
                  <a:moveTo>
                    <a:pt x="9436779" y="0"/>
                  </a:moveTo>
                  <a:lnTo>
                    <a:pt x="9782175" y="0"/>
                  </a:lnTo>
                  <a:lnTo>
                    <a:pt x="9782175" y="1841466"/>
                  </a:lnTo>
                  <a:lnTo>
                    <a:pt x="0" y="1841466"/>
                  </a:lnTo>
                  <a:lnTo>
                    <a:pt x="0" y="0"/>
                  </a:lnTo>
                  <a:lnTo>
                    <a:pt x="5819128" y="0"/>
                  </a:lnTo>
                </a:path>
              </a:pathLst>
            </a:custGeom>
            <a:noFill/>
            <a:ln w="50800">
              <a:solidFill>
                <a:srgbClr val="D7E3ED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BC008F8-CC5B-457C-BF17-856C5C3A0C15}"/>
              </a:ext>
            </a:extLst>
          </p:cNvPr>
          <p:cNvSpPr/>
          <p:nvPr userDrawn="1"/>
        </p:nvSpPr>
        <p:spPr>
          <a:xfrm rot="5400000">
            <a:off x="6032503" y="700023"/>
            <a:ext cx="127000" cy="12188952"/>
          </a:xfrm>
          <a:prstGeom prst="rect">
            <a:avLst/>
          </a:prstGeom>
          <a:gradFill flip="none" rotWithShape="1">
            <a:gsLst>
              <a:gs pos="0">
                <a:srgbClr val="253F5A"/>
              </a:gs>
              <a:gs pos="25000">
                <a:srgbClr val="077F3F"/>
              </a:gs>
              <a:gs pos="75000">
                <a:srgbClr val="7E6000"/>
              </a:gs>
              <a:gs pos="50000">
                <a:srgbClr val="480579"/>
              </a:gs>
              <a:gs pos="100000">
                <a:srgbClr val="843C0C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844CA9A-F098-4901-BC73-519B1E3E5F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9760" y="2716186"/>
            <a:ext cx="8412480" cy="1325563"/>
          </a:xfrm>
        </p:spPr>
        <p:txBody>
          <a:bodyPr anchor="ctr">
            <a:normAutofit/>
          </a:bodyPr>
          <a:lstStyle>
            <a:lvl1pPr algn="ctr">
              <a:defRPr lang="en-US" sz="3600" b="1" i="0" kern="1200" cap="all" baseline="0" dirty="0">
                <a:solidFill>
                  <a:srgbClr val="DAD2A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834342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078C6D7-0601-4715-98FD-8284C1C0127C}"/>
              </a:ext>
            </a:extLst>
          </p:cNvPr>
          <p:cNvSpPr/>
          <p:nvPr userDrawn="1"/>
        </p:nvSpPr>
        <p:spPr>
          <a:xfrm>
            <a:off x="1524" y="-1"/>
            <a:ext cx="12188952" cy="4848251"/>
          </a:xfrm>
          <a:prstGeom prst="rect">
            <a:avLst/>
          </a:prstGeom>
          <a:gradFill flip="none" rotWithShape="1">
            <a:gsLst>
              <a:gs pos="50000">
                <a:srgbClr val="F1F5FD"/>
              </a:gs>
              <a:gs pos="0">
                <a:srgbClr val="E3EAFA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accent6">
                  <a:lumMod val="75000"/>
                </a:schemeClr>
              </a:solidFill>
              <a:latin typeface="Minion Pro" panose="02040503050306020203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CFBDCD-77B4-468D-83A9-9B06A0A0779E}"/>
              </a:ext>
            </a:extLst>
          </p:cNvPr>
          <p:cNvSpPr/>
          <p:nvPr userDrawn="1"/>
        </p:nvSpPr>
        <p:spPr>
          <a:xfrm>
            <a:off x="0" y="4837048"/>
            <a:ext cx="12192000" cy="2020952"/>
          </a:xfrm>
          <a:prstGeom prst="rect">
            <a:avLst/>
          </a:prstGeom>
          <a:gradFill flip="none" rotWithShape="1">
            <a:gsLst>
              <a:gs pos="100000">
                <a:srgbClr val="3E5266"/>
              </a:gs>
              <a:gs pos="0">
                <a:srgbClr val="546E87"/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8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745AC70-AC23-4637-ADA1-63EF149C7956}"/>
              </a:ext>
            </a:extLst>
          </p:cNvPr>
          <p:cNvCxnSpPr>
            <a:cxnSpLocks/>
          </p:cNvCxnSpPr>
          <p:nvPr userDrawn="1"/>
        </p:nvCxnSpPr>
        <p:spPr>
          <a:xfrm>
            <a:off x="1308100" y="5725550"/>
            <a:ext cx="9575800" cy="0"/>
          </a:xfrm>
          <a:prstGeom prst="line">
            <a:avLst/>
          </a:prstGeom>
          <a:ln w="28575">
            <a:solidFill>
              <a:srgbClr val="D7E3ED">
                <a:alpha val="10196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1E14F98F-65D2-4A17-9451-2702712CD2EE}"/>
              </a:ext>
            </a:extLst>
          </p:cNvPr>
          <p:cNvSpPr/>
          <p:nvPr userDrawn="1"/>
        </p:nvSpPr>
        <p:spPr>
          <a:xfrm rot="5400000" flipH="1">
            <a:off x="6075265" y="-1260691"/>
            <a:ext cx="41471" cy="12188952"/>
          </a:xfrm>
          <a:prstGeom prst="rect">
            <a:avLst/>
          </a:prstGeom>
          <a:gradFill flip="none" rotWithShape="1">
            <a:gsLst>
              <a:gs pos="0">
                <a:srgbClr val="253F5A"/>
              </a:gs>
              <a:gs pos="25000">
                <a:srgbClr val="077F3F"/>
              </a:gs>
              <a:gs pos="75000">
                <a:srgbClr val="7E6000"/>
              </a:gs>
              <a:gs pos="50000">
                <a:srgbClr val="480579"/>
              </a:gs>
              <a:gs pos="100000">
                <a:srgbClr val="843C0C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22193545-FD78-48C9-9908-71F381CB06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36429" y="4727664"/>
            <a:ext cx="2663358" cy="2663358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EC921609-C2A5-43D4-B2A1-F4B36DD26A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155683" y="6399834"/>
            <a:ext cx="1892808" cy="276098"/>
          </a:xfrm>
          <a:prstGeom prst="rect">
            <a:avLst/>
          </a:prstGeom>
        </p:spPr>
      </p:pic>
      <p:sp>
        <p:nvSpPr>
          <p:cNvPr id="25" name="Text Placeholder 36">
            <a:extLst>
              <a:ext uri="{FF2B5EF4-FFF2-40B4-BE49-F238E27FC236}">
                <a16:creationId xmlns:a16="http://schemas.microsoft.com/office/drawing/2014/main" id="{145BE455-54A1-49A0-B9DC-85E8500958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08100" y="5784409"/>
            <a:ext cx="9575800" cy="492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3350" b="1" kern="1200" cap="all" baseline="0">
                <a:solidFill>
                  <a:srgbClr val="DAD2A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2pPr>
            <a:lvl3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3pPr>
            <a:lvl4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4pPr>
            <a:lvl5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 i="0" dirty="0"/>
              <a:t>INSERT TITLE TEXT HERE</a:t>
            </a:r>
            <a:endParaRPr lang="en-US" dirty="0"/>
          </a:p>
        </p:txBody>
      </p:sp>
      <p:sp>
        <p:nvSpPr>
          <p:cNvPr id="26" name="Text Placeholder 36">
            <a:extLst>
              <a:ext uri="{FF2B5EF4-FFF2-40B4-BE49-F238E27FC236}">
                <a16:creationId xmlns:a16="http://schemas.microsoft.com/office/drawing/2014/main" id="{B09FB799-8750-4D6C-B80A-BB61331064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08100" y="5267817"/>
            <a:ext cx="9575800" cy="492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2850" b="1" kern="1200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2pPr>
            <a:lvl3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3pPr>
            <a:lvl4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4pPr>
            <a:lvl5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 i="0" dirty="0"/>
              <a:t>INSERT SUBTITLE TEXT HERE</a:t>
            </a:r>
            <a:endParaRPr lang="en-US" dirty="0"/>
          </a:p>
        </p:txBody>
      </p:sp>
      <p:sp>
        <p:nvSpPr>
          <p:cNvPr id="27" name="Text Placeholder 31">
            <a:extLst>
              <a:ext uri="{FF2B5EF4-FFF2-40B4-BE49-F238E27FC236}">
                <a16:creationId xmlns:a16="http://schemas.microsoft.com/office/drawing/2014/main" id="{4032114A-04BB-4CE5-8FDB-CB433C5315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8100" y="673100"/>
            <a:ext cx="9575800" cy="387249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lang="en-US" sz="2800" kern="1200" smtClean="0">
                <a:solidFill>
                  <a:srgbClr val="3F5367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100000"/>
              </a:lnSpc>
              <a:buFont typeface="Arial" panose="020B0604020202020204" pitchFamily="34" charset="0"/>
              <a:buChar char="•"/>
              <a:defRPr lang="en-US" sz="2000" kern="1200" smtClean="0">
                <a:solidFill>
                  <a:srgbClr val="3F536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lnSpc>
                <a:spcPct val="100000"/>
              </a:lnSpc>
              <a:buFont typeface="Wingdings" panose="05000000000000000000" pitchFamily="2" charset="2"/>
              <a:buChar char="§"/>
              <a:defRPr lang="en-US" sz="1600" i="1" kern="1200" smtClean="0">
                <a:solidFill>
                  <a:srgbClr val="3F536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lang="en-US" sz="1400" kern="1200" smtClean="0">
                <a:solidFill>
                  <a:srgbClr val="253F5A"/>
                </a:solidFill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lang="en-US" sz="1400" kern="1200">
                <a:solidFill>
                  <a:srgbClr val="253F5A"/>
                </a:solidFill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42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078C6D7-0601-4715-98FD-8284C1C0127C}"/>
              </a:ext>
            </a:extLst>
          </p:cNvPr>
          <p:cNvSpPr/>
          <p:nvPr userDrawn="1"/>
        </p:nvSpPr>
        <p:spPr>
          <a:xfrm>
            <a:off x="1524" y="-1"/>
            <a:ext cx="12188952" cy="4848251"/>
          </a:xfrm>
          <a:prstGeom prst="rect">
            <a:avLst/>
          </a:prstGeom>
          <a:gradFill flip="none" rotWithShape="1">
            <a:gsLst>
              <a:gs pos="50000">
                <a:srgbClr val="F1F5FD"/>
              </a:gs>
              <a:gs pos="0">
                <a:srgbClr val="E3EAFA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accent6">
                  <a:lumMod val="75000"/>
                </a:schemeClr>
              </a:solidFill>
              <a:latin typeface="Minion Pro" panose="02040503050306020203" pitchFamily="18" charset="0"/>
            </a:endParaRPr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D3020823-CD33-4D24-881D-88C0AB95AB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895848" cy="48307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kern="1200" dirty="0" smtClean="0">
                <a:solidFill>
                  <a:srgbClr val="253F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image</a:t>
            </a:r>
          </a:p>
        </p:txBody>
      </p:sp>
      <p:sp>
        <p:nvSpPr>
          <p:cNvPr id="27" name="Text Placeholder 31">
            <a:extLst>
              <a:ext uri="{FF2B5EF4-FFF2-40B4-BE49-F238E27FC236}">
                <a16:creationId xmlns:a16="http://schemas.microsoft.com/office/drawing/2014/main" id="{4032114A-04BB-4CE5-8FDB-CB433C5315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673100"/>
            <a:ext cx="5448300" cy="387249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SzPct val="125000"/>
              <a:buFont typeface="Arial" panose="020B0604020202020204" pitchFamily="34" charset="0"/>
              <a:buChar char="•"/>
              <a:defRPr lang="en-US" sz="2800" kern="1200" smtClean="0">
                <a:solidFill>
                  <a:srgbClr val="3F5367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100000"/>
              </a:lnSpc>
              <a:buFont typeface="Arial" panose="020B0604020202020204" pitchFamily="34" charset="0"/>
              <a:buChar char="•"/>
              <a:defRPr lang="en-US" sz="2000" kern="1200" smtClean="0">
                <a:solidFill>
                  <a:srgbClr val="3F536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lnSpc>
                <a:spcPct val="100000"/>
              </a:lnSpc>
              <a:buFont typeface="Wingdings" panose="05000000000000000000" pitchFamily="2" charset="2"/>
              <a:buChar char="§"/>
              <a:defRPr lang="en-US" sz="1600" i="1" kern="1200" smtClean="0">
                <a:solidFill>
                  <a:srgbClr val="3F536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lang="en-US" sz="1400" kern="1200" smtClean="0">
                <a:solidFill>
                  <a:srgbClr val="253F5A"/>
                </a:solidFill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lang="en-US" sz="1400" kern="1200">
                <a:solidFill>
                  <a:srgbClr val="253F5A"/>
                </a:solidFill>
                <a:latin typeface="Minion Pro" panose="02040503050306020203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CFBDCD-77B4-468D-83A9-9B06A0A0779E}"/>
              </a:ext>
            </a:extLst>
          </p:cNvPr>
          <p:cNvSpPr/>
          <p:nvPr userDrawn="1"/>
        </p:nvSpPr>
        <p:spPr>
          <a:xfrm>
            <a:off x="0" y="4837048"/>
            <a:ext cx="12192000" cy="2020952"/>
          </a:xfrm>
          <a:prstGeom prst="rect">
            <a:avLst/>
          </a:prstGeom>
          <a:gradFill flip="none" rotWithShape="1">
            <a:gsLst>
              <a:gs pos="100000">
                <a:srgbClr val="3E5266"/>
              </a:gs>
              <a:gs pos="0">
                <a:srgbClr val="546E87"/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8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745AC70-AC23-4637-ADA1-63EF149C7956}"/>
              </a:ext>
            </a:extLst>
          </p:cNvPr>
          <p:cNvCxnSpPr>
            <a:cxnSpLocks/>
          </p:cNvCxnSpPr>
          <p:nvPr userDrawn="1"/>
        </p:nvCxnSpPr>
        <p:spPr>
          <a:xfrm>
            <a:off x="1308100" y="5725550"/>
            <a:ext cx="9575800" cy="0"/>
          </a:xfrm>
          <a:prstGeom prst="line">
            <a:avLst/>
          </a:prstGeom>
          <a:ln w="28575">
            <a:solidFill>
              <a:srgbClr val="D7E3ED">
                <a:alpha val="10196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1E14F98F-65D2-4A17-9451-2702712CD2EE}"/>
              </a:ext>
            </a:extLst>
          </p:cNvPr>
          <p:cNvSpPr/>
          <p:nvPr userDrawn="1"/>
        </p:nvSpPr>
        <p:spPr>
          <a:xfrm rot="5400000" flipH="1">
            <a:off x="6075265" y="-1260691"/>
            <a:ext cx="41471" cy="12188952"/>
          </a:xfrm>
          <a:prstGeom prst="rect">
            <a:avLst/>
          </a:prstGeom>
          <a:gradFill flip="none" rotWithShape="1">
            <a:gsLst>
              <a:gs pos="0">
                <a:srgbClr val="253F5A"/>
              </a:gs>
              <a:gs pos="25000">
                <a:srgbClr val="077F3F"/>
              </a:gs>
              <a:gs pos="75000">
                <a:srgbClr val="7E6000"/>
              </a:gs>
              <a:gs pos="50000">
                <a:srgbClr val="480579"/>
              </a:gs>
              <a:gs pos="100000">
                <a:srgbClr val="843C0C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22193545-FD78-48C9-9908-71F381CB06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36429" y="4727664"/>
            <a:ext cx="2663358" cy="2663358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EC921609-C2A5-43D4-B2A1-F4B36DD26A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155683" y="6399834"/>
            <a:ext cx="1892808" cy="276098"/>
          </a:xfrm>
          <a:prstGeom prst="rect">
            <a:avLst/>
          </a:prstGeom>
        </p:spPr>
      </p:pic>
      <p:sp>
        <p:nvSpPr>
          <p:cNvPr id="25" name="Text Placeholder 36">
            <a:extLst>
              <a:ext uri="{FF2B5EF4-FFF2-40B4-BE49-F238E27FC236}">
                <a16:creationId xmlns:a16="http://schemas.microsoft.com/office/drawing/2014/main" id="{145BE455-54A1-49A0-B9DC-85E8500958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08100" y="5784409"/>
            <a:ext cx="9575800" cy="492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3350" b="1" kern="1200" cap="all" baseline="0">
                <a:solidFill>
                  <a:srgbClr val="DAD2A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2pPr>
            <a:lvl3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3pPr>
            <a:lvl4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4pPr>
            <a:lvl5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 i="0" dirty="0"/>
              <a:t>INSERT TITLE TEXT HERE</a:t>
            </a:r>
            <a:endParaRPr lang="en-US" dirty="0"/>
          </a:p>
        </p:txBody>
      </p:sp>
      <p:sp>
        <p:nvSpPr>
          <p:cNvPr id="26" name="Text Placeholder 36">
            <a:extLst>
              <a:ext uri="{FF2B5EF4-FFF2-40B4-BE49-F238E27FC236}">
                <a16:creationId xmlns:a16="http://schemas.microsoft.com/office/drawing/2014/main" id="{B09FB799-8750-4D6C-B80A-BB61331064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08100" y="5267817"/>
            <a:ext cx="9575800" cy="492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2850" b="1" kern="1200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2pPr>
            <a:lvl3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3pPr>
            <a:lvl4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4pPr>
            <a:lvl5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 i="0" dirty="0"/>
              <a:t>INSERT SUBTITLE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44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078C6D7-0601-4715-98FD-8284C1C0127C}"/>
              </a:ext>
            </a:extLst>
          </p:cNvPr>
          <p:cNvSpPr/>
          <p:nvPr userDrawn="1"/>
        </p:nvSpPr>
        <p:spPr>
          <a:xfrm>
            <a:off x="1524" y="-1"/>
            <a:ext cx="12188952" cy="4848251"/>
          </a:xfrm>
          <a:prstGeom prst="rect">
            <a:avLst/>
          </a:prstGeom>
          <a:gradFill flip="none" rotWithShape="1">
            <a:gsLst>
              <a:gs pos="50000">
                <a:srgbClr val="F1F5FD"/>
              </a:gs>
              <a:gs pos="0">
                <a:srgbClr val="E3EAFA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accent6">
                  <a:lumMod val="75000"/>
                </a:schemeClr>
              </a:solidFill>
              <a:latin typeface="Minion Pro" panose="02040503050306020203" pitchFamily="18" charset="0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BC227EF-14AF-41E8-9924-3DFA20CBD7A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4830776"/>
          </a:xfrm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00">
                <a:solidFill>
                  <a:srgbClr val="3F5367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image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CFBDCD-77B4-468D-83A9-9B06A0A0779E}"/>
              </a:ext>
            </a:extLst>
          </p:cNvPr>
          <p:cNvSpPr/>
          <p:nvPr userDrawn="1"/>
        </p:nvSpPr>
        <p:spPr>
          <a:xfrm>
            <a:off x="0" y="4837048"/>
            <a:ext cx="12192000" cy="2020952"/>
          </a:xfrm>
          <a:prstGeom prst="rect">
            <a:avLst/>
          </a:prstGeom>
          <a:gradFill flip="none" rotWithShape="1">
            <a:gsLst>
              <a:gs pos="100000">
                <a:srgbClr val="3E5266"/>
              </a:gs>
              <a:gs pos="0">
                <a:srgbClr val="546E87"/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8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745AC70-AC23-4637-ADA1-63EF149C7956}"/>
              </a:ext>
            </a:extLst>
          </p:cNvPr>
          <p:cNvCxnSpPr>
            <a:cxnSpLocks/>
          </p:cNvCxnSpPr>
          <p:nvPr userDrawn="1"/>
        </p:nvCxnSpPr>
        <p:spPr>
          <a:xfrm>
            <a:off x="1308100" y="5725550"/>
            <a:ext cx="9575800" cy="0"/>
          </a:xfrm>
          <a:prstGeom prst="line">
            <a:avLst/>
          </a:prstGeom>
          <a:ln w="28575">
            <a:solidFill>
              <a:srgbClr val="D7E3ED">
                <a:alpha val="10196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1E14F98F-65D2-4A17-9451-2702712CD2EE}"/>
              </a:ext>
            </a:extLst>
          </p:cNvPr>
          <p:cNvSpPr/>
          <p:nvPr userDrawn="1"/>
        </p:nvSpPr>
        <p:spPr>
          <a:xfrm rot="5400000" flipH="1">
            <a:off x="6075265" y="-1260691"/>
            <a:ext cx="41471" cy="12188952"/>
          </a:xfrm>
          <a:prstGeom prst="rect">
            <a:avLst/>
          </a:prstGeom>
          <a:gradFill flip="none" rotWithShape="1">
            <a:gsLst>
              <a:gs pos="0">
                <a:srgbClr val="253F5A"/>
              </a:gs>
              <a:gs pos="25000">
                <a:srgbClr val="077F3F"/>
              </a:gs>
              <a:gs pos="75000">
                <a:srgbClr val="7E6000"/>
              </a:gs>
              <a:gs pos="50000">
                <a:srgbClr val="480579"/>
              </a:gs>
              <a:gs pos="100000">
                <a:srgbClr val="843C0C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22193545-FD78-48C9-9908-71F381CB06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36429" y="4727664"/>
            <a:ext cx="2663358" cy="2663358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EC921609-C2A5-43D4-B2A1-F4B36DD26A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155683" y="6399834"/>
            <a:ext cx="1892808" cy="276098"/>
          </a:xfrm>
          <a:prstGeom prst="rect">
            <a:avLst/>
          </a:prstGeom>
        </p:spPr>
      </p:pic>
      <p:sp>
        <p:nvSpPr>
          <p:cNvPr id="25" name="Text Placeholder 36">
            <a:extLst>
              <a:ext uri="{FF2B5EF4-FFF2-40B4-BE49-F238E27FC236}">
                <a16:creationId xmlns:a16="http://schemas.microsoft.com/office/drawing/2014/main" id="{145BE455-54A1-49A0-B9DC-85E8500958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08100" y="5784409"/>
            <a:ext cx="9575800" cy="492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3350" b="1" kern="1200" cap="all" baseline="0">
                <a:solidFill>
                  <a:srgbClr val="DAD2A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2pPr>
            <a:lvl3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3pPr>
            <a:lvl4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4pPr>
            <a:lvl5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 i="0" dirty="0"/>
              <a:t>INSERT TITLE TEXT HERE</a:t>
            </a:r>
            <a:endParaRPr lang="en-US" dirty="0"/>
          </a:p>
        </p:txBody>
      </p:sp>
      <p:sp>
        <p:nvSpPr>
          <p:cNvPr id="26" name="Text Placeholder 36">
            <a:extLst>
              <a:ext uri="{FF2B5EF4-FFF2-40B4-BE49-F238E27FC236}">
                <a16:creationId xmlns:a16="http://schemas.microsoft.com/office/drawing/2014/main" id="{B09FB799-8750-4D6C-B80A-BB61331064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08100" y="5267817"/>
            <a:ext cx="9575800" cy="492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2850" b="1" kern="1200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2pPr>
            <a:lvl3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3pPr>
            <a:lvl4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4pPr>
            <a:lvl5pPr>
              <a:defRPr>
                <a:solidFill>
                  <a:schemeClr val="bg1"/>
                </a:solidFill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 i="0" dirty="0"/>
              <a:t>INSERT SUBTITLE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444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97C3D-8092-4529-8331-85BFE2149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F9FB8-EE04-41E8-9801-BA930721D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4EDBF-C5E2-431E-984C-7CDE25DFC0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16A3E-D2F5-4A63-B560-5280E881F3F3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02017-DC72-4B81-959A-D17E6F82D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D354A-275D-4A5E-8003-F885D8789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C4D9C-6780-494E-B20C-DA18C2DFA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49" r:id="rId3"/>
    <p:sldLayoutId id="2147483654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78EEECC3-5798-4823-B5B0-9E844ACE2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3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0521062-6C76-40E9-8AEC-848A3EE038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F78C166-23B8-4137-BE02-5E35C3B9E0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CE19B46-FFBF-4D77-8E13-1672ED9DDB4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AA12530-F670-499E-801D-9FECABB661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35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0D604B-55C7-4AA6-B8AD-C2C5542B1E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4D01E3C-6381-4AFD-8A6D-4FB2272574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BA7C51-B998-4D6F-901C-94BEFFDD8E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13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693EB29-35E2-4B6D-8F03-6687775929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2D89210-058E-4C92-86A4-7593DAECE2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E12B14-8174-44BE-BBD4-E5BEA50BC2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A066E48-61F3-4646-B7D5-6366ADF9F8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8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26B47B-2EA5-4603-B90B-52CF1402580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0370FB8-431D-4047-B193-BB5432BA49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0252124-C812-4A9B-AA19-B5451D819F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58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350" b="1" dirty="0">
            <a:solidFill>
              <a:srgbClr val="DAD2A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JECCD Document – Internal" ma:contentTypeID="0x0101008FEF21FB79EB244F836C8A9E2CE7AF170100F3E23674F600BD449FEDCB86B53F6A34" ma:contentTypeVersion="10" ma:contentTypeDescription="" ma:contentTypeScope="" ma:versionID="15003413950bfbf9adeff78938b9724b">
  <xsd:schema xmlns:xsd="http://www.w3.org/2001/XMLSchema" xmlns:xs="http://www.w3.org/2001/XMLSchema" xmlns:p="http://schemas.microsoft.com/office/2006/metadata/properties" xmlns:ns2="bd7ffac6-bcc3-4f4c-a254-f6af76117e54" xmlns:ns3="http://schemas.microsoft.com/sharepoint/v4" targetNamespace="http://schemas.microsoft.com/office/2006/metadata/properties" ma:root="true" ma:fieldsID="fd089843e6a35bd35ccb1468fb419388" ns2:_="" ns3:_="">
    <xsd:import namespace="bd7ffac6-bcc3-4f4c-a254-f6af76117e54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sjeccdGroup" minOccurs="0"/>
                <xsd:element ref="ns2:sjeccdOwner" minOccurs="0"/>
                <xsd:element ref="ns2:kc6110bfc9ef43d3aa85f9287f399c79" minOccurs="0"/>
                <xsd:element ref="ns2:TaxCatchAll" minOccurs="0"/>
                <xsd:element ref="ns2:TaxCatchAllLabel" minOccurs="0"/>
                <xsd:element ref="ns2:k60e436164b54aa196d27635423c1081" minOccurs="0"/>
                <xsd:element ref="ns2:sjeccdRollupDescription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7ffac6-bcc3-4f4c-a254-f6af76117e54" elementFormDefault="qualified">
    <xsd:import namespace="http://schemas.microsoft.com/office/2006/documentManagement/types"/>
    <xsd:import namespace="http://schemas.microsoft.com/office/infopath/2007/PartnerControls"/>
    <xsd:element name="sjeccdGroup" ma:index="4" nillable="true" ma:displayName="Group" ma:internalName="sjeccdGroup">
      <xsd:simpleType>
        <xsd:restriction base="dms:Text">
          <xsd:maxLength value="255"/>
        </xsd:restriction>
      </xsd:simpleType>
    </xsd:element>
    <xsd:element name="sjeccdOwner" ma:index="5" nillable="true" ma:displayName="Owner" ma:list="UserInfo" ma:SharePointGroup="0" ma:internalName="sjeccd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kc6110bfc9ef43d3aa85f9287f399c79" ma:index="6" ma:taxonomy="true" ma:internalName="kc6110bfc9ef43d3aa85f9287f399c79" ma:taxonomyFieldName="sjeccdShowOn" ma:displayName="Show On" ma:readOnly="false" ma:default="" ma:fieldId="{4c6110bf-c9ef-43d3-aa85-f9287f399c79}" ma:taxonomyMulti="true" ma:sspId="e0278837-e986-4e34-88a4-5576576461a7" ma:termSetId="2013484d-a578-40a5-8814-9f1a2002b02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7" nillable="true" ma:displayName="Taxonomy Catch All Column" ma:hidden="true" ma:list="{9c2745b1-4fd4-40df-bdb7-6f7e480e8e27}" ma:internalName="TaxCatchAll" ma:showField="CatchAllData" ma:web="bd7ffac6-bcc3-4f4c-a254-f6af76117e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8" nillable="true" ma:displayName="Taxonomy Catch All Column1" ma:hidden="true" ma:list="{9c2745b1-4fd4-40df-bdb7-6f7e480e8e27}" ma:internalName="TaxCatchAllLabel" ma:readOnly="true" ma:showField="CatchAllDataLabel" ma:web="bd7ffac6-bcc3-4f4c-a254-f6af76117e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60e436164b54aa196d27635423c1081" ma:index="10" nillable="true" ma:taxonomy="true" ma:internalName="k60e436164b54aa196d27635423c1081" ma:taxonomyFieldName="sjeccdEntity" ma:displayName="Entity" ma:readOnly="false" ma:default="" ma:fieldId="{460e4361-64b5-4aa1-96d2-7635423c1081}" ma:sspId="e0278837-e986-4e34-88a4-5576576461a7" ma:termSetId="9f4feb61-58b3-49a1-9c6c-81571ec8445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jeccdRollupDescription" ma:index="12" nillable="true" ma:displayName="Rollup Description" ma:internalName="sjeccdRollup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jeccdOwner xmlns="bd7ffac6-bcc3-4f4c-a254-f6af76117e54">
      <UserInfo>
        <DisplayName>Brown, Ryan C.</DisplayName>
        <AccountId>207</AccountId>
        <AccountType/>
      </UserInfo>
    </sjeccdOwner>
    <kc6110bfc9ef43d3aa85f9287f399c79 xmlns="bd7ffac6-bcc3-4f4c-a254-f6af76117e54">
      <Terms xmlns="http://schemas.microsoft.com/office/infopath/2007/PartnerControls">
        <TermInfo xmlns="http://schemas.microsoft.com/office/infopath/2007/PartnerControls">
          <TermName xmlns="http://schemas.microsoft.com/office/infopath/2007/PartnerControls">SJECCD Branding and Logos</TermName>
          <TermId xmlns="http://schemas.microsoft.com/office/infopath/2007/PartnerControls">8486d37f-6d49-4f5f-a1e2-d02b0ee7030c</TermId>
        </TermInfo>
      </Terms>
    </kc6110bfc9ef43d3aa85f9287f399c79>
    <TaxCatchAll xmlns="bd7ffac6-bcc3-4f4c-a254-f6af76117e54">
      <Value>1</Value>
      <Value>162</Value>
    </TaxCatchAll>
    <sjeccdGroup xmlns="bd7ffac6-bcc3-4f4c-a254-f6af76117e54">SJECCD Brand Style Guide - Logos</sjeccdGroup>
    <IconOverlay xmlns="http://schemas.microsoft.com/sharepoint/v4" xsi:nil="true"/>
    <sjeccdRollupDescription xmlns="bd7ffac6-bcc3-4f4c-a254-f6af76117e54" xsi:nil="true"/>
    <k60e436164b54aa196d27635423c1081 xmlns="bd7ffac6-bcc3-4f4c-a254-f6af76117e54">
      <Terms xmlns="http://schemas.microsoft.com/office/infopath/2007/PartnerControls">
        <TermInfo xmlns="http://schemas.microsoft.com/office/infopath/2007/PartnerControls">
          <TermName xmlns="http://schemas.microsoft.com/office/infopath/2007/PartnerControls">SJECCD</TermName>
          <TermId xmlns="http://schemas.microsoft.com/office/infopath/2007/PartnerControls">df315e3c-f987-4d21-b358-334998e380c7</TermId>
        </TermInfo>
      </Terms>
    </k60e436164b54aa196d27635423c1081>
  </documentManagement>
</p:properties>
</file>

<file path=customXml/itemProps1.xml><?xml version="1.0" encoding="utf-8"?>
<ds:datastoreItem xmlns:ds="http://schemas.openxmlformats.org/officeDocument/2006/customXml" ds:itemID="{006136C9-E816-46B7-BCD3-3A51DBE69552}"/>
</file>

<file path=customXml/itemProps2.xml><?xml version="1.0" encoding="utf-8"?>
<ds:datastoreItem xmlns:ds="http://schemas.openxmlformats.org/officeDocument/2006/customXml" ds:itemID="{F1E46E1B-672A-47FA-93FD-F70AF0F44B66}"/>
</file>

<file path=customXml/itemProps3.xml><?xml version="1.0" encoding="utf-8"?>
<ds:datastoreItem xmlns:ds="http://schemas.openxmlformats.org/officeDocument/2006/customXml" ds:itemID="{CB6034E5-DD64-41E9-9E62-FBF36E7C7E51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Wingdings</vt:lpstr>
      <vt:lpstr>Open Sans</vt:lpstr>
      <vt:lpstr>Times New Roman</vt:lpstr>
      <vt:lpstr>Minion Pro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- Template</dc:title>
  <dc:creator>Laurie Bespalov</dc:creator>
  <cp:lastModifiedBy>Juarez, Elizabeth A.</cp:lastModifiedBy>
  <cp:revision>2</cp:revision>
  <dcterms:created xsi:type="dcterms:W3CDTF">2020-02-06T17:46:47Z</dcterms:created>
  <dcterms:modified xsi:type="dcterms:W3CDTF">2022-12-13T18:54:13Z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0x0101008FEF21FB79EB244F836C8A9E2CE7AF170100F3E23674F600BD449FEDCB86B53F6A34</vt:lpwstr>
  </property>
  <property fmtid="{D5CDD505-2E9C-101B-9397-08002B2CF9AE}" pid="3" name="sjeccdEntity">
    <vt:lpwstr>1;#SJECCD|df315e3c-f987-4d21-b358-334998e380c7</vt:lpwstr>
  </property>
  <property fmtid="{D5CDD505-2E9C-101B-9397-08002B2CF9AE}" pid="4" name="sjeccdShowOn">
    <vt:lpwstr>162;#SJECCD Branding and Logos|8486d37f-6d49-4f5f-a1e2-d02b0ee7030c</vt:lpwstr>
  </property>
</Properties>
</file>